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E7B4C-EF06-4519-A51D-426BDD6DB54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5ADC8-5F5D-4519-BBDD-9949730C57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5ADC8-5F5D-4519-BBDD-9949730C57A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66AB8-8647-49AF-99B9-111B9DADB161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2055F-8DED-40B6-9415-F13291E917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u="sng" dirty="0" smtClean="0"/>
              <a:t>Conference Title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Learning Outcomes Assessment: </a:t>
            </a:r>
            <a:br>
              <a:rPr lang="en-US" sz="3100" dirty="0" smtClean="0"/>
            </a:br>
            <a:r>
              <a:rPr lang="en-US" sz="3100" dirty="0" smtClean="0"/>
              <a:t>Building a Culture for Institutional Effectiveness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Presentation by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Thomas E. Buttross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Penn State Harrisburg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April 22, 2010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Worksheet</a:t>
            </a:r>
            <a:endParaRPr 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419" y="1600200"/>
            <a:ext cx="77751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</Words>
  <Application>Microsoft Office PowerPoint</Application>
  <PresentationFormat>On-screen Show (4:3)</PresentationFormat>
  <Paragraphs>7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 Conference Title Learning Outcomes Assessment:  Building a Culture for Institutional Effectiveness </vt:lpstr>
      <vt:lpstr>Assessment Worksheet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Conference Title Learning Outcomes Assessment:  Building a Culture for Institutional Effectiveness </dc:title>
  <dc:creator>TEB</dc:creator>
  <cp:lastModifiedBy>TEB</cp:lastModifiedBy>
  <cp:revision>2</cp:revision>
  <dcterms:created xsi:type="dcterms:W3CDTF">2010-03-18T20:27:47Z</dcterms:created>
  <dcterms:modified xsi:type="dcterms:W3CDTF">2010-03-18T21:11:56Z</dcterms:modified>
</cp:coreProperties>
</file>